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171"/>
    <a:srgbClr val="000000"/>
    <a:srgbClr val="644C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64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10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04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06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844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57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52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96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242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14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88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8D558-755E-4672-9994-8EABE3A63790}" type="datetimeFigureOut">
              <a:rPr lang="zh-TW" altLang="en-US" smtClean="0"/>
              <a:t>2024/6/25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20548-D44F-4FB3-A591-1DC5CB8DC5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50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自我檢查老年黃斑部病變的方法@ 水晶工人-- EYE Dr. 手札:: 隨意窩Xuite日誌">
            <a:extLst>
              <a:ext uri="{FF2B5EF4-FFF2-40B4-BE49-F238E27FC236}">
                <a16:creationId xmlns:a16="http://schemas.microsoft.com/office/drawing/2014/main" id="{41D5E995-13E3-4CBA-B951-5443845D06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434612" y="2349013"/>
            <a:ext cx="9739747" cy="6870523"/>
          </a:xfrm>
          <a:prstGeom prst="rect">
            <a:avLst/>
          </a:prstGeom>
          <a:noFill/>
          <a:effectLst>
            <a:outerShdw blurRad="50800" dist="50800" dir="5400000" sx="99000" sy="99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對角線條紋 22">
            <a:extLst>
              <a:ext uri="{FF2B5EF4-FFF2-40B4-BE49-F238E27FC236}">
                <a16:creationId xmlns:a16="http://schemas.microsoft.com/office/drawing/2014/main" id="{121655A8-DE4A-4042-B2D8-DFF94634AC65}"/>
              </a:ext>
            </a:extLst>
          </p:cNvPr>
          <p:cNvSpPr/>
          <p:nvPr/>
        </p:nvSpPr>
        <p:spPr>
          <a:xfrm rot="10800000">
            <a:off x="4890099" y="9402632"/>
            <a:ext cx="1967900" cy="1222470"/>
          </a:xfrm>
          <a:prstGeom prst="diagStripe">
            <a:avLst>
              <a:gd name="adj" fmla="val 64898"/>
            </a:avLst>
          </a:prstGeom>
          <a:solidFill>
            <a:srgbClr val="00B0F0"/>
          </a:solidFill>
          <a:ln w="3810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2" name="對角線條紋 21">
            <a:extLst>
              <a:ext uri="{FF2B5EF4-FFF2-40B4-BE49-F238E27FC236}">
                <a16:creationId xmlns:a16="http://schemas.microsoft.com/office/drawing/2014/main" id="{16D531AD-3A79-48A6-AFAB-EC7ED017074C}"/>
              </a:ext>
            </a:extLst>
          </p:cNvPr>
          <p:cNvSpPr/>
          <p:nvPr/>
        </p:nvSpPr>
        <p:spPr>
          <a:xfrm rot="10800000">
            <a:off x="3393819" y="8440632"/>
            <a:ext cx="3476703" cy="2189147"/>
          </a:xfrm>
          <a:prstGeom prst="diagStripe">
            <a:avLst>
              <a:gd name="adj" fmla="val 78359"/>
            </a:avLst>
          </a:prstGeom>
          <a:solidFill>
            <a:srgbClr val="00B050"/>
          </a:solidFill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1" name="對角線條紋 20">
            <a:extLst>
              <a:ext uri="{FF2B5EF4-FFF2-40B4-BE49-F238E27FC236}">
                <a16:creationId xmlns:a16="http://schemas.microsoft.com/office/drawing/2014/main" id="{A57B57E1-F269-45B1-8538-A5113BF16005}"/>
              </a:ext>
            </a:extLst>
          </p:cNvPr>
          <p:cNvSpPr/>
          <p:nvPr/>
        </p:nvSpPr>
        <p:spPr>
          <a:xfrm rot="10800000">
            <a:off x="2064407" y="7471684"/>
            <a:ext cx="4793592" cy="3182464"/>
          </a:xfrm>
          <a:prstGeom prst="diagStripe">
            <a:avLst>
              <a:gd name="adj" fmla="val 85780"/>
            </a:avLst>
          </a:prstGeom>
          <a:solidFill>
            <a:srgbClr val="FF0000"/>
          </a:solidFill>
          <a:ln w="381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E6F4CD1-0B16-482F-B27D-BA4D4FC1E4FC}"/>
              </a:ext>
            </a:extLst>
          </p:cNvPr>
          <p:cNvSpPr/>
          <p:nvPr/>
        </p:nvSpPr>
        <p:spPr>
          <a:xfrm>
            <a:off x="3450632" y="1131258"/>
            <a:ext cx="3073634" cy="15756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C8EB33E9-9CC7-4E9B-8875-8C462CD87423}"/>
              </a:ext>
            </a:extLst>
          </p:cNvPr>
          <p:cNvSpPr/>
          <p:nvPr/>
        </p:nvSpPr>
        <p:spPr>
          <a:xfrm>
            <a:off x="286632" y="8472762"/>
            <a:ext cx="6435317" cy="2152339"/>
          </a:xfrm>
          <a:prstGeom prst="roundRect">
            <a:avLst/>
          </a:prstGeom>
          <a:solidFill>
            <a:srgbClr val="76717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91BDD4D2-AD9C-4E7A-93A9-DB22A80C3AE0}"/>
              </a:ext>
            </a:extLst>
          </p:cNvPr>
          <p:cNvSpPr/>
          <p:nvPr/>
        </p:nvSpPr>
        <p:spPr>
          <a:xfrm>
            <a:off x="286632" y="6288294"/>
            <a:ext cx="6435317" cy="2152339"/>
          </a:xfrm>
          <a:prstGeom prst="roundRect">
            <a:avLst/>
          </a:prstGeom>
          <a:solidFill>
            <a:srgbClr val="76717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8EAF85F0-036A-4A0C-8E1D-E42D1DCCBA4F}"/>
              </a:ext>
            </a:extLst>
          </p:cNvPr>
          <p:cNvSpPr/>
          <p:nvPr/>
        </p:nvSpPr>
        <p:spPr>
          <a:xfrm>
            <a:off x="3318417" y="5159685"/>
            <a:ext cx="3552104" cy="1096480"/>
          </a:xfrm>
          <a:prstGeom prst="roundRect">
            <a:avLst/>
          </a:prstGeom>
          <a:solidFill>
            <a:srgbClr val="76717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06E8263-53A3-43FE-80AA-7CE16BE04B52}"/>
              </a:ext>
            </a:extLst>
          </p:cNvPr>
          <p:cNvSpPr/>
          <p:nvPr/>
        </p:nvSpPr>
        <p:spPr>
          <a:xfrm>
            <a:off x="3318418" y="4036076"/>
            <a:ext cx="3552104" cy="1096480"/>
          </a:xfrm>
          <a:prstGeom prst="roundRect">
            <a:avLst/>
          </a:prstGeom>
          <a:solidFill>
            <a:srgbClr val="76717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E33DD5D0-1EDB-4BEE-A4C2-D402AA6223C9}"/>
              </a:ext>
            </a:extLst>
          </p:cNvPr>
          <p:cNvSpPr/>
          <p:nvPr/>
        </p:nvSpPr>
        <p:spPr>
          <a:xfrm>
            <a:off x="3324966" y="2921011"/>
            <a:ext cx="3533033" cy="1096480"/>
          </a:xfrm>
          <a:prstGeom prst="roundRect">
            <a:avLst/>
          </a:prstGeom>
          <a:solidFill>
            <a:srgbClr val="76717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1A65697-8242-48CC-A205-D030F70F6A34}"/>
              </a:ext>
            </a:extLst>
          </p:cNvPr>
          <p:cNvSpPr txBox="1"/>
          <p:nvPr/>
        </p:nvSpPr>
        <p:spPr>
          <a:xfrm>
            <a:off x="3533033" y="1298181"/>
            <a:ext cx="2902286" cy="1477328"/>
          </a:xfrm>
          <a:prstGeom prst="rect">
            <a:avLst/>
          </a:prstGeom>
          <a:noFill/>
          <a:ln w="57150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644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陳昆祥</a:t>
            </a:r>
            <a:endParaRPr lang="en-US" altLang="zh-TW" sz="800" b="1" dirty="0">
              <a:solidFill>
                <a:srgbClr val="644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2400" b="1" dirty="0">
                <a:solidFill>
                  <a:srgbClr val="644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Chen, Kun-Shiang</a:t>
            </a:r>
            <a:endParaRPr lang="zh-TW" altLang="en-US" sz="2400" b="1" dirty="0">
              <a:solidFill>
                <a:srgbClr val="644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F3FBA8D-F84C-42DE-BE61-31916FFF9F27}"/>
              </a:ext>
            </a:extLst>
          </p:cNvPr>
          <p:cNvSpPr txBox="1"/>
          <p:nvPr/>
        </p:nvSpPr>
        <p:spPr>
          <a:xfrm>
            <a:off x="3318419" y="3012106"/>
            <a:ext cx="332496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現職</a:t>
            </a:r>
            <a:endParaRPr lang="en-US" altLang="zh-TW" sz="2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HWAI </a:t>
            </a:r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視光系 系主任</a:t>
            </a:r>
            <a:endParaRPr lang="en-US" altLang="zh-TW" sz="24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F29A7C93-F6B7-4C44-A3AA-297F019C9432}"/>
              </a:ext>
            </a:extLst>
          </p:cNvPr>
          <p:cNvSpPr txBox="1"/>
          <p:nvPr/>
        </p:nvSpPr>
        <p:spPr>
          <a:xfrm>
            <a:off x="3340762" y="4129723"/>
            <a:ext cx="374110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連絡電話</a:t>
            </a:r>
            <a:endParaRPr lang="en-US" altLang="zh-TW" sz="2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06-2674567</a:t>
            </a:r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＃</a:t>
            </a:r>
            <a:r>
              <a:rPr lang="en-US" altLang="zh-TW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375</a:t>
            </a:r>
            <a:endParaRPr lang="en-US" altLang="zh-TW" sz="28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63CD4A0B-AE3A-4B89-B74E-C71C92AEA3E3}"/>
              </a:ext>
            </a:extLst>
          </p:cNvPr>
          <p:cNvSpPr txBox="1"/>
          <p:nvPr/>
        </p:nvSpPr>
        <p:spPr>
          <a:xfrm>
            <a:off x="3393818" y="5150406"/>
            <a:ext cx="374110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TW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Email</a:t>
            </a:r>
          </a:p>
          <a:p>
            <a:r>
              <a:rPr lang="en-US" altLang="zh-TW" sz="21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01600@mail.hwai.edu.tw</a:t>
            </a:r>
          </a:p>
          <a:p>
            <a:r>
              <a:rPr lang="en-US" altLang="zh-TW" sz="21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yco168@gmail.com</a:t>
            </a:r>
            <a:endParaRPr lang="zh-TW" altLang="en-US" sz="21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en-US" altLang="zh-TW" sz="2800" b="1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27C084B8-5AE9-447B-8802-969F92CA1AB1}"/>
              </a:ext>
            </a:extLst>
          </p:cNvPr>
          <p:cNvSpPr txBox="1"/>
          <p:nvPr/>
        </p:nvSpPr>
        <p:spPr>
          <a:xfrm>
            <a:off x="286632" y="6288294"/>
            <a:ext cx="6284735" cy="254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學經歷</a:t>
            </a:r>
            <a:r>
              <a:rPr lang="zh-TW" altLang="en-US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endParaRPr lang="en-US" altLang="zh-TW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</a:t>
            </a:r>
            <a:r>
              <a:rPr lang="zh-TW" altLang="en-US" sz="19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國立成功大學企業管理研究所博士</a:t>
            </a:r>
            <a:endParaRPr lang="en-US" altLang="zh-TW" sz="19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9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國立成功大學工程管理所碩士</a:t>
            </a:r>
            <a:endParaRPr lang="en-US" altLang="zh-TW" sz="19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9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中華醫事科技大學視光系研究所碩士</a:t>
            </a:r>
            <a:endParaRPr lang="en-US" altLang="zh-TW" sz="19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9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中山醫學大學視光學系學士 </a:t>
            </a:r>
            <a:endParaRPr lang="en-US" altLang="zh-TW" sz="19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C47006E7-6E85-4C27-8359-04C54A169A9F}"/>
              </a:ext>
            </a:extLst>
          </p:cNvPr>
          <p:cNvSpPr txBox="1"/>
          <p:nvPr/>
        </p:nvSpPr>
        <p:spPr>
          <a:xfrm>
            <a:off x="298856" y="8468084"/>
            <a:ext cx="6870523" cy="1963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3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專長</a:t>
            </a:r>
            <a:r>
              <a:rPr lang="zh-TW" altLang="en-US" sz="28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  <a:endParaRPr lang="en-US" altLang="zh-TW" sz="28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</a:t>
            </a:r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配鏡學           眼視光學         低視力學</a:t>
            </a:r>
            <a:endParaRPr lang="en-US" altLang="zh-TW" sz="24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行銷學           隱形眼鏡學</a:t>
            </a:r>
            <a:endParaRPr lang="en-US" altLang="zh-TW" sz="24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  管理學           視覺分析與訓練</a:t>
            </a:r>
            <a:endParaRPr lang="zh-TW" altLang="en-US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對角線條紋 1">
            <a:extLst>
              <a:ext uri="{FF2B5EF4-FFF2-40B4-BE49-F238E27FC236}">
                <a16:creationId xmlns:a16="http://schemas.microsoft.com/office/drawing/2014/main" id="{3BB5F273-0B01-4208-A035-991194056DC3}"/>
              </a:ext>
            </a:extLst>
          </p:cNvPr>
          <p:cNvSpPr/>
          <p:nvPr/>
        </p:nvSpPr>
        <p:spPr>
          <a:xfrm>
            <a:off x="-2" y="918064"/>
            <a:ext cx="1098007" cy="649706"/>
          </a:xfrm>
          <a:prstGeom prst="diagStripe">
            <a:avLst>
              <a:gd name="adj" fmla="val 45062"/>
            </a:avLst>
          </a:prstGeom>
          <a:solidFill>
            <a:srgbClr val="FF0000"/>
          </a:solidFill>
          <a:ln w="381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8" name="對角線條紋 17">
            <a:extLst>
              <a:ext uri="{FF2B5EF4-FFF2-40B4-BE49-F238E27FC236}">
                <a16:creationId xmlns:a16="http://schemas.microsoft.com/office/drawing/2014/main" id="{1861FD09-A9F1-446D-81D0-B9D75E1B8BDA}"/>
              </a:ext>
            </a:extLst>
          </p:cNvPr>
          <p:cNvSpPr/>
          <p:nvPr/>
        </p:nvSpPr>
        <p:spPr>
          <a:xfrm>
            <a:off x="15796" y="914400"/>
            <a:ext cx="2048611" cy="1347537"/>
          </a:xfrm>
          <a:prstGeom prst="diagStripe">
            <a:avLst>
              <a:gd name="adj" fmla="val 68469"/>
            </a:avLst>
          </a:prstGeom>
          <a:solidFill>
            <a:srgbClr val="00B0F0"/>
          </a:solidFill>
          <a:ln w="3810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0" name="對角線條紋 19">
            <a:extLst>
              <a:ext uri="{FF2B5EF4-FFF2-40B4-BE49-F238E27FC236}">
                <a16:creationId xmlns:a16="http://schemas.microsoft.com/office/drawing/2014/main" id="{F6361F71-2BF7-4F8E-8A33-E0E211956334}"/>
              </a:ext>
            </a:extLst>
          </p:cNvPr>
          <p:cNvSpPr/>
          <p:nvPr/>
        </p:nvSpPr>
        <p:spPr>
          <a:xfrm>
            <a:off x="-1" y="909496"/>
            <a:ext cx="3095691" cy="2011515"/>
          </a:xfrm>
          <a:prstGeom prst="diagStripe">
            <a:avLst>
              <a:gd name="adj" fmla="val 79351"/>
            </a:avLst>
          </a:prstGeom>
          <a:solidFill>
            <a:srgbClr val="00B050"/>
          </a:solidFill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B881D6A0-7173-449D-8020-C9C24A6D9EF4}"/>
              </a:ext>
            </a:extLst>
          </p:cNvPr>
          <p:cNvSpPr/>
          <p:nvPr/>
        </p:nvSpPr>
        <p:spPr>
          <a:xfrm>
            <a:off x="108089" y="1576338"/>
            <a:ext cx="3095691" cy="409083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C019D71-92B2-4583-AC83-39F978244D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89" y="1657596"/>
            <a:ext cx="2939290" cy="39283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88486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90</Words>
  <Application>Microsoft Office PowerPoint</Application>
  <PresentationFormat>寬螢幕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pc</dc:creator>
  <cp:lastModifiedBy>pc</cp:lastModifiedBy>
  <cp:revision>12</cp:revision>
  <dcterms:created xsi:type="dcterms:W3CDTF">2023-04-13T00:58:56Z</dcterms:created>
  <dcterms:modified xsi:type="dcterms:W3CDTF">2024-06-25T08:37:06Z</dcterms:modified>
</cp:coreProperties>
</file>